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058400" cy="7772400"/>
  <p:notesSz cx="6858000" cy="9144000"/>
  <p:embeddedFontLst>
    <p:embeddedFont>
      <p:font typeface="Public Sa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-1007161"/>
            <a:ext cx="5029200" cy="5366210"/>
            <a:chOff x="0" y="0"/>
            <a:chExt cx="1753098" cy="1870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870574"/>
            </a:xfrm>
            <a:custGeom>
              <a:avLst/>
              <a:gdLst/>
              <a:ahLst/>
              <a:cxnLst/>
              <a:rect r="r" b="b" t="t" l="l"/>
              <a:pathLst>
                <a:path h="1870574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716635"/>
                  </a:lnTo>
                  <a:cubicBezTo>
                    <a:pt x="1753098" y="1801653"/>
                    <a:pt x="1684177" y="1870574"/>
                    <a:pt x="1599159" y="1870574"/>
                  </a:cubicBezTo>
                  <a:lnTo>
                    <a:pt x="153939" y="1870574"/>
                  </a:lnTo>
                  <a:cubicBezTo>
                    <a:pt x="113112" y="1870574"/>
                    <a:pt x="73957" y="1854356"/>
                    <a:pt x="45088" y="1825487"/>
                  </a:cubicBezTo>
                  <a:cubicBezTo>
                    <a:pt x="16219" y="1796617"/>
                    <a:pt x="0" y="1757462"/>
                    <a:pt x="0" y="1716635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DACA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53098" cy="190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029200" y="675217"/>
            <a:ext cx="5319940" cy="2828072"/>
          </a:xfrm>
          <a:custGeom>
            <a:avLst/>
            <a:gdLst/>
            <a:ahLst/>
            <a:cxnLst/>
            <a:rect r="r" b="b" t="t" l="l"/>
            <a:pathLst>
              <a:path h="2828072" w="5319940">
                <a:moveTo>
                  <a:pt x="0" y="0"/>
                </a:moveTo>
                <a:lnTo>
                  <a:pt x="5319940" y="0"/>
                </a:lnTo>
                <a:lnTo>
                  <a:pt x="5319940" y="2828072"/>
                </a:lnTo>
                <a:lnTo>
                  <a:pt x="0" y="2828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24608" y="-384483"/>
            <a:ext cx="2633792" cy="1859923"/>
          </a:xfrm>
          <a:custGeom>
            <a:avLst/>
            <a:gdLst/>
            <a:ahLst/>
            <a:cxnLst/>
            <a:rect r="r" b="b" t="t" l="l"/>
            <a:pathLst>
              <a:path h="1859923" w="2633792">
                <a:moveTo>
                  <a:pt x="0" y="0"/>
                </a:moveTo>
                <a:lnTo>
                  <a:pt x="2633792" y="0"/>
                </a:lnTo>
                <a:lnTo>
                  <a:pt x="2633792" y="1859923"/>
                </a:lnTo>
                <a:lnTo>
                  <a:pt x="0" y="1859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53496">
            <a:off x="3025147" y="3018605"/>
            <a:ext cx="505514" cy="520660"/>
          </a:xfrm>
          <a:custGeom>
            <a:avLst/>
            <a:gdLst/>
            <a:ahLst/>
            <a:cxnLst/>
            <a:rect r="r" b="b" t="t" l="l"/>
            <a:pathLst>
              <a:path h="520660" w="505514">
                <a:moveTo>
                  <a:pt x="0" y="0"/>
                </a:moveTo>
                <a:lnTo>
                  <a:pt x="505514" y="0"/>
                </a:lnTo>
                <a:lnTo>
                  <a:pt x="505514" y="520660"/>
                </a:lnTo>
                <a:lnTo>
                  <a:pt x="0" y="5206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13009" y="3193474"/>
            <a:ext cx="2461581" cy="2939607"/>
          </a:xfrm>
          <a:custGeom>
            <a:avLst/>
            <a:gdLst/>
            <a:ahLst/>
            <a:cxnLst/>
            <a:rect r="r" b="b" t="t" l="l"/>
            <a:pathLst>
              <a:path h="2939607" w="2461581">
                <a:moveTo>
                  <a:pt x="0" y="0"/>
                </a:moveTo>
                <a:lnTo>
                  <a:pt x="2461582" y="0"/>
                </a:lnTo>
                <a:lnTo>
                  <a:pt x="2461582" y="2939607"/>
                </a:lnTo>
                <a:lnTo>
                  <a:pt x="0" y="29396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94" t="-11507" r="-1643" b="-11992"/>
            </a:stretch>
          </a:blipFill>
          <a:ln cap="rnd">
            <a:noFill/>
            <a:prstDash val="solid"/>
            <a:round/>
          </a:ln>
        </p:spPr>
      </p:sp>
      <p:sp>
        <p:nvSpPr>
          <p:cNvPr name="TextBox 9" id="9"/>
          <p:cNvSpPr txBox="true"/>
          <p:nvPr/>
        </p:nvSpPr>
        <p:spPr>
          <a:xfrm rot="0">
            <a:off x="6140594" y="6075931"/>
            <a:ext cx="2568029" cy="4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80"/>
              </a:lnSpc>
              <a:spcBef>
                <a:spcPct val="0"/>
              </a:spcBef>
            </a:pPr>
            <a:r>
              <a:rPr lang="en-US" sz="2700" spc="-229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25.03.2026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82783" y="3038602"/>
            <a:ext cx="2492283" cy="1752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2"/>
              </a:lnSpc>
            </a:pPr>
            <a:r>
              <a:rPr lang="en-US" sz="4400">
                <a:solidFill>
                  <a:srgbClr val="464646"/>
                </a:solidFill>
                <a:latin typeface="Public Sans"/>
                <a:ea typeface="Public Sans"/>
                <a:cs typeface="Public Sans"/>
                <a:sym typeface="Public Sans"/>
              </a:rPr>
              <a:t>Alla prossima</a:t>
            </a:r>
          </a:p>
          <a:p>
            <a:pPr algn="ctr" marL="0" indent="0" lvl="0">
              <a:lnSpc>
                <a:spcPts val="4532"/>
              </a:lnSpc>
              <a:spcBef>
                <a:spcPct val="0"/>
              </a:spcBef>
            </a:pPr>
            <a:r>
              <a:rPr lang="en-US" sz="4400">
                <a:solidFill>
                  <a:srgbClr val="464646"/>
                </a:solidFill>
                <a:latin typeface="Public Sans"/>
                <a:ea typeface="Public Sans"/>
                <a:cs typeface="Public Sans"/>
                <a:sym typeface="Public Sans"/>
              </a:rPr>
              <a:t>edizione!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1363470"/>
            <a:ext cx="5029200" cy="5631690"/>
            <a:chOff x="0" y="0"/>
            <a:chExt cx="1753098" cy="1963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963116"/>
            </a:xfrm>
            <a:custGeom>
              <a:avLst/>
              <a:gdLst/>
              <a:ahLst/>
              <a:cxnLst/>
              <a:rect r="r" b="b" t="t" l="l"/>
              <a:pathLst>
                <a:path h="1963116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809177"/>
                  </a:lnTo>
                  <a:cubicBezTo>
                    <a:pt x="1753098" y="1894195"/>
                    <a:pt x="1684177" y="1963116"/>
                    <a:pt x="1599159" y="1963116"/>
                  </a:cubicBezTo>
                  <a:lnTo>
                    <a:pt x="153939" y="1963116"/>
                  </a:lnTo>
                  <a:cubicBezTo>
                    <a:pt x="113112" y="1963116"/>
                    <a:pt x="73957" y="1946898"/>
                    <a:pt x="45088" y="1918029"/>
                  </a:cubicBezTo>
                  <a:cubicBezTo>
                    <a:pt x="16219" y="1889159"/>
                    <a:pt x="0" y="1850004"/>
                    <a:pt x="0" y="1809177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DACA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53098" cy="2001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4969442"/>
            <a:ext cx="5029200" cy="4280388"/>
            <a:chOff x="0" y="0"/>
            <a:chExt cx="1753098" cy="1492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53098" cy="1492074"/>
            </a:xfrm>
            <a:custGeom>
              <a:avLst/>
              <a:gdLst/>
              <a:ahLst/>
              <a:cxnLst/>
              <a:rect r="r" b="b" t="t" l="l"/>
              <a:pathLst>
                <a:path h="1492074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338135"/>
                  </a:lnTo>
                  <a:cubicBezTo>
                    <a:pt x="1753098" y="1378962"/>
                    <a:pt x="1736879" y="1418117"/>
                    <a:pt x="1708010" y="1446986"/>
                  </a:cubicBezTo>
                  <a:cubicBezTo>
                    <a:pt x="1679141" y="1475856"/>
                    <a:pt x="1639986" y="1492074"/>
                    <a:pt x="1599159" y="1492074"/>
                  </a:cubicBezTo>
                  <a:lnTo>
                    <a:pt x="153939" y="1492074"/>
                  </a:lnTo>
                  <a:cubicBezTo>
                    <a:pt x="68921" y="1492074"/>
                    <a:pt x="0" y="1423153"/>
                    <a:pt x="0" y="1338135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DAC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53098" cy="15301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0" y="4204433"/>
            <a:ext cx="1962059" cy="8635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About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3305" y="5442443"/>
            <a:ext cx="4622590" cy="1859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1"/>
              </a:lnSpc>
            </a:pPr>
            <a:r>
              <a:rPr lang="en-US" sz="2115" spc="-76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 seemingly innocent dinner party takes a dramatic turn when a group </a:t>
            </a:r>
          </a:p>
          <a:p>
            <a:pPr algn="ctr" marL="0" indent="0" lvl="0">
              <a:lnSpc>
                <a:spcPts val="2961"/>
              </a:lnSpc>
              <a:spcBef>
                <a:spcPct val="0"/>
              </a:spcBef>
            </a:pPr>
            <a:r>
              <a:rPr lang="en-US" sz="2115" spc="-76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of friends agrees to leave their phones on the table, revealing private messages and long-buried secrets.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112361" y="400677"/>
            <a:ext cx="494603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Spunti </a:t>
            </a: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di riflessione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83653" y="1667908"/>
            <a:ext cx="4720293" cy="4898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Ruolo della fiducia e fragilità delle relazioni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Peso delle decisioni e responsabilità 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nei rapporti sociali 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Ipocrisia e apparenza: difformità 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tra identità pubblica e privata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Rapporto genitori-figli: 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conseguenze di linee educative divergenti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Confronto che genera conflitto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Qual è la versione più autentica di </a:t>
            </a:r>
          </a:p>
          <a:p>
            <a:pPr algn="ctr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ciascun personaggio?</a:t>
            </a:r>
          </a:p>
          <a:p>
            <a:pPr algn="ctr" marL="0" indent="0" lvl="0">
              <a:lnSpc>
                <a:spcPts val="3528"/>
              </a:lnSpc>
            </a:pPr>
            <a:r>
              <a:rPr lang="en-US" sz="1960" spc="-7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La verità è sempre liberatoria?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DAG_hnGURK4</dc:identifier>
  <dcterms:modified xsi:type="dcterms:W3CDTF">2011-08-01T06:04:30Z</dcterms:modified>
  <cp:revision>1</cp:revision>
  <dc:title>sinossi</dc:title>
</cp:coreProperties>
</file>